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3" r:id="rId7"/>
    <p:sldId id="260" r:id="rId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9"/>
    </p:embeddedFont>
    <p:embeddedFont>
      <p:font typeface="나눔스퀘어라운드 Bold" panose="020B0600000101010101" pitchFamily="50" charset="-127"/>
      <p:bold r:id="rId10"/>
    </p:embeddedFont>
    <p:embeddedFont>
      <p:font typeface="나눔스퀘어라운드 Extra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중간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기능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진행 상황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시연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86351"/>
            <a:ext cx="8640000" cy="3485297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2722532"/>
              <a:ext cx="7665810" cy="21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기능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974742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855B98-97D4-492A-8754-54B8E4A68F46}"/>
              </a:ext>
            </a:extLst>
          </p:cNvPr>
          <p:cNvSpPr txBox="1"/>
          <p:nvPr/>
        </p:nvSpPr>
        <p:spPr>
          <a:xfrm>
            <a:off x="1255063" y="3340881"/>
            <a:ext cx="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A11E1-1AE3-4709-8711-B3CE5720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543"/>
            <a:ext cx="4775128" cy="62029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379217-8F0B-4679-B3E4-90A78B287CA6}"/>
              </a:ext>
            </a:extLst>
          </p:cNvPr>
          <p:cNvSpPr txBox="1"/>
          <p:nvPr/>
        </p:nvSpPr>
        <p:spPr>
          <a:xfrm>
            <a:off x="764275" y="1429993"/>
            <a:ext cx="276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tkinter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GUI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5973B4-BDE9-4A57-96EF-F5D3E147FDC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533367" y="1614659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8F8C06-6028-4482-8D9F-5B24A5B9F56E}"/>
              </a:ext>
            </a:extLst>
          </p:cNvPr>
          <p:cNvSpPr txBox="1"/>
          <p:nvPr/>
        </p:nvSpPr>
        <p:spPr>
          <a:xfrm>
            <a:off x="1320872" y="5825383"/>
            <a:ext cx="29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내 매장 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그래프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1F41DA6-4763-47DA-8010-047B8DC025BA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4235408" y="6010049"/>
            <a:ext cx="3322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6FA8929-D4A3-456F-9770-45861E178E51}"/>
              </a:ext>
            </a:extLst>
          </p:cNvPr>
          <p:cNvSpPr txBox="1"/>
          <p:nvPr/>
        </p:nvSpPr>
        <p:spPr>
          <a:xfrm>
            <a:off x="863840" y="4169048"/>
            <a:ext cx="25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음식점 검색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E9DC8BC-0948-4DA8-8957-58DEF792BC0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364427" y="4353714"/>
            <a:ext cx="2973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08C1D7-CE6F-4158-858B-C512E455A153}"/>
              </a:ext>
            </a:extLst>
          </p:cNvPr>
          <p:cNvSpPr txBox="1"/>
          <p:nvPr/>
        </p:nvSpPr>
        <p:spPr>
          <a:xfrm>
            <a:off x="4075128" y="4692890"/>
            <a:ext cx="1867161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정보 출력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FCDF4F4-D21D-46E7-8EBC-AB7B300090F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5942289" y="4877555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4F04B5-1839-48EE-BC77-86562698E3AB}"/>
              </a:ext>
            </a:extLst>
          </p:cNvPr>
          <p:cNvSpPr txBox="1"/>
          <p:nvPr/>
        </p:nvSpPr>
        <p:spPr>
          <a:xfrm>
            <a:off x="2840197" y="6258461"/>
            <a:ext cx="108122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202844-122D-4341-9F79-003068F86ABE}"/>
              </a:ext>
            </a:extLst>
          </p:cNvPr>
          <p:cNvSpPr txBox="1"/>
          <p:nvPr/>
        </p:nvSpPr>
        <p:spPr>
          <a:xfrm>
            <a:off x="4164262" y="2469444"/>
            <a:ext cx="10730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16C34C-735D-4B3C-8513-31155B04F0E8}"/>
              </a:ext>
            </a:extLst>
          </p:cNvPr>
          <p:cNvGrpSpPr/>
          <p:nvPr/>
        </p:nvGrpSpPr>
        <p:grpSpPr>
          <a:xfrm>
            <a:off x="3921417" y="6258462"/>
            <a:ext cx="6370065" cy="184663"/>
            <a:chOff x="3921417" y="6258462"/>
            <a:chExt cx="6370065" cy="184663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F9704D-1798-4E52-B823-075524E772C3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3921417" y="6443125"/>
              <a:ext cx="63700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8F2C333-93BE-49C7-8B16-48700FA5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1482" y="6258462"/>
              <a:ext cx="0" cy="18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FD9D155-E2D6-41C4-B075-DF927587B736}"/>
              </a:ext>
            </a:extLst>
          </p:cNvPr>
          <p:cNvGrpSpPr/>
          <p:nvPr/>
        </p:nvGrpSpPr>
        <p:grpSpPr>
          <a:xfrm>
            <a:off x="2074678" y="1138251"/>
            <a:ext cx="4164757" cy="4372136"/>
            <a:chOff x="2074678" y="1138251"/>
            <a:chExt cx="4164757" cy="437213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F3F81E4-6556-4337-B6D2-F74AD4D9612E}"/>
                </a:ext>
              </a:extLst>
            </p:cNvPr>
            <p:cNvCxnSpPr>
              <a:cxnSpLocks/>
            </p:cNvCxnSpPr>
            <p:nvPr/>
          </p:nvCxnSpPr>
          <p:spPr>
            <a:xfrm>
              <a:off x="3921417" y="1138251"/>
              <a:ext cx="216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9CA8A9-837D-41C3-944C-02815AFFE480}"/>
                </a:ext>
              </a:extLst>
            </p:cNvPr>
            <p:cNvCxnSpPr/>
            <p:nvPr/>
          </p:nvCxnSpPr>
          <p:spPr>
            <a:xfrm>
              <a:off x="3921417" y="1138251"/>
              <a:ext cx="0" cy="4372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9E4AF47-4DCE-4572-A203-1E5B1693C3E9}"/>
                </a:ext>
              </a:extLst>
            </p:cNvPr>
            <p:cNvCxnSpPr>
              <a:cxnSpLocks/>
            </p:cNvCxnSpPr>
            <p:nvPr/>
          </p:nvCxnSpPr>
          <p:spPr>
            <a:xfrm>
              <a:off x="3921417" y="5510120"/>
              <a:ext cx="2318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90ECEA-3FAE-4E63-9568-1DA19BDDE6E1}"/>
                </a:ext>
              </a:extLst>
            </p:cNvPr>
            <p:cNvCxnSpPr>
              <a:cxnSpLocks/>
            </p:cNvCxnSpPr>
            <p:nvPr/>
          </p:nvCxnSpPr>
          <p:spPr>
            <a:xfrm>
              <a:off x="2074678" y="3522717"/>
              <a:ext cx="184673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C448F8-5DAD-41BF-8F4F-1E2F96058F72}"/>
              </a:ext>
            </a:extLst>
          </p:cNvPr>
          <p:cNvGrpSpPr/>
          <p:nvPr/>
        </p:nvGrpSpPr>
        <p:grpSpPr>
          <a:xfrm>
            <a:off x="5237316" y="1138251"/>
            <a:ext cx="5780308" cy="1515858"/>
            <a:chOff x="5237316" y="1138251"/>
            <a:chExt cx="5780308" cy="1515858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DF30090-3BA8-4D38-9ED9-2ECB8B7F326A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5237316" y="2654108"/>
              <a:ext cx="5780308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C0A7B64-C6B4-4928-8DA2-815C38D886A9}"/>
                </a:ext>
              </a:extLst>
            </p:cNvPr>
            <p:cNvCxnSpPr/>
            <p:nvPr/>
          </p:nvCxnSpPr>
          <p:spPr>
            <a:xfrm flipV="1">
              <a:off x="11017624" y="1138251"/>
              <a:ext cx="0" cy="15158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0B4E3FC-6788-4953-992F-E51D2043E10A}"/>
                </a:ext>
              </a:extLst>
            </p:cNvPr>
            <p:cNvCxnSpPr/>
            <p:nvPr/>
          </p:nvCxnSpPr>
          <p:spPr>
            <a:xfrm flipH="1">
              <a:off x="10730753" y="1138251"/>
              <a:ext cx="2868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3" grpId="0"/>
      <p:bldP spid="62" grpId="0"/>
      <p:bldP spid="65" grpId="0"/>
      <p:bldP spid="67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19755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3105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진행 상황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3030296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2109904" y="1767800"/>
            <a:ext cx="1213846" cy="1140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3131493" y="1523002"/>
            <a:ext cx="69589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시연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E6765-AFF0-47C5-8E03-E35FE678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29" y="5244267"/>
            <a:ext cx="3288005" cy="1378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E98502-1730-4AA0-9985-A56CB02D4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606" y="5244267"/>
            <a:ext cx="2543724" cy="1378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3C38E-3584-4AFA-9BD0-9895F7B4CF4E}"/>
              </a:ext>
            </a:extLst>
          </p:cNvPr>
          <p:cNvSpPr txBox="1"/>
          <p:nvPr/>
        </p:nvSpPr>
        <p:spPr>
          <a:xfrm>
            <a:off x="5580057" y="4690269"/>
            <a:ext cx="2031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</a:t>
            </a:r>
            <a:r>
              <a:rPr lang="ko-KR" alt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커밋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횟수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67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194</Words>
  <Application>Microsoft Office PowerPoint</Application>
  <PresentationFormat>와이드스크린</PresentationFormat>
  <Paragraphs>61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배달의민족 주아</vt:lpstr>
      <vt:lpstr>나눔손글씨 펜</vt:lpstr>
      <vt:lpstr>Arial</vt:lpstr>
      <vt:lpstr>나눔스퀘어라운드 ExtraBold</vt:lpstr>
      <vt:lpstr>맑은 고딕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선윤 박</dc:creator>
  <cp:lastModifiedBy>전혜진</cp:lastModifiedBy>
  <cp:revision>13</cp:revision>
  <dcterms:created xsi:type="dcterms:W3CDTF">2020-06-08T16:28:18Z</dcterms:created>
  <dcterms:modified xsi:type="dcterms:W3CDTF">2020-06-10T14:07:08Z</dcterms:modified>
</cp:coreProperties>
</file>